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B118D-A771-4948-BD5D-01E7E1122E5A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3A8B8-48EB-4A94-A103-F0A6FEB43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8AE21-9CB9-4FF0-B1D0-C5FE9D73ABB1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24B89-FE51-42BF-9E0A-7CF2B3C15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EB28C-9496-4E46-A243-F38144DF06ED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72009-B072-4D8B-B5B8-2621E6B15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5415E-9194-4B8E-A593-665FEBBD7F2F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BEE2B-A51F-4A48-8734-A0687F24D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B9FA3-E951-4016-9BF0-1A940459BD46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6E9D-34E7-4C55-B882-3FEAEFD637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6727B-C68F-4CC4-BA0E-FBE9F2BF3105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EC4E-73A5-4168-B92A-9AD00C9ED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425F0-F8CB-479D-8767-E339FC3F22CE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C678F-63D4-4AEC-91BD-0165AFC1B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058D-4E38-42C6-9025-29EAAD8546F0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6A42-CF8E-435A-BEFF-D6BA378E7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DE1A1-DB35-479F-881F-4013075696DE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A5066-4401-4C1B-817E-B2FC261FD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96DA4-B788-43DA-8408-5BA12C287528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75B5B-1574-4A26-B448-5B78E9833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A0298-7064-497C-95C0-C286C4F7085C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1F5F9-F523-4AF3-B4CB-E242B8879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E78CDE-766F-4A23-A834-305904EB3B73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3CCC30-B1D0-45D5-9307-704962742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404813"/>
            <a:ext cx="77724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31 мая 2012 отряды «Ястребы» и «Независимые» провели в центре </a:t>
            </a:r>
            <a:r>
              <a:rPr lang="ru-RU" dirty="0" err="1" smtClean="0"/>
              <a:t>пгт</a:t>
            </a:r>
            <a:r>
              <a:rPr lang="ru-RU" dirty="0" smtClean="0"/>
              <a:t>. Апастово акцию «Россия - без табака»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3315" name="Picture 2" descr="C:\Users\ильмас\Desktop\акция\DSCN06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636838"/>
            <a:ext cx="34559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ильмас\Desktop\акция\DSCN06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3838" y="2636838"/>
            <a:ext cx="33591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C:\Users\ильмас\Desktop\акция\DSCN06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4383088"/>
            <a:ext cx="2951163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 акции участвовали 38 человек,17 из которых подписали контракт…и так же завязали ленточки! </a:t>
            </a:r>
            <a:endParaRPr lang="ru-RU" dirty="0"/>
          </a:p>
        </p:txBody>
      </p:sp>
      <p:pic>
        <p:nvPicPr>
          <p:cNvPr id="14338" name="Picture 2" descr="C:\Users\ильмас\Desktop\акция\DSCN06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060575"/>
            <a:ext cx="3021012" cy="2265363"/>
          </a:xfrm>
        </p:spPr>
      </p:pic>
      <p:pic>
        <p:nvPicPr>
          <p:cNvPr id="14339" name="Picture 4" descr="C:\Users\ильмас\Desktop\акция\DSCN06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076700"/>
            <a:ext cx="31686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C:\Users\ильмас\Desktop\акция\DSCN06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060575"/>
            <a:ext cx="2976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C:\Users\ильмас\Desktop\акция\DSCN067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4149725"/>
            <a:ext cx="30718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29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Calibri</vt:lpstr>
      <vt:lpstr>Arial</vt:lpstr>
      <vt:lpstr>Тема Office</vt:lpstr>
      <vt:lpstr>31 мая 2012 отряды «Ястребы» и «Независимые» провели в центре пгт. Апастово акцию «Россия - без табака»</vt:lpstr>
      <vt:lpstr>В акции участвовали 38 человек,17 из которых подписали контракт…и так же завязали ленточки!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31 мая 2012 отряды «Ястребы» и «Независимые» провели в центре пгт. Апастово акцию «Россия - без табака»</dc:title>
  <dc:creator>ильмас</dc:creator>
  <cp:lastModifiedBy>марсель</cp:lastModifiedBy>
  <cp:revision>10</cp:revision>
  <dcterms:created xsi:type="dcterms:W3CDTF">2012-06-01T08:22:48Z</dcterms:created>
  <dcterms:modified xsi:type="dcterms:W3CDTF">2012-11-07T08:17:26Z</dcterms:modified>
</cp:coreProperties>
</file>